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  <p:sldId id="401" r:id="rId48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280"/>
    <a:srgbClr val="0099FF"/>
    <a:srgbClr val="0000FF"/>
    <a:srgbClr val="FD6666"/>
    <a:srgbClr val="0F80FF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>
        <p:scale>
          <a:sx n="75" d="100"/>
          <a:sy n="75" d="100"/>
        </p:scale>
        <p:origin x="1720" y="91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2021-06-09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WaveRNN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- 2018.02.23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D6B07-0836-49BE-A7C6-6FA2F5AB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20" y="492014"/>
            <a:ext cx="3967499" cy="33566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018225-0B17-4E86-BF2B-A0ABBDA2683D}"/>
              </a:ext>
            </a:extLst>
          </p:cNvPr>
          <p:cNvSpPr/>
          <p:nvPr/>
        </p:nvSpPr>
        <p:spPr>
          <a:xfrm>
            <a:off x="3603920" y="158998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高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粗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95FE2-B97A-434D-AB17-CB821E43BBCB}"/>
              </a:ext>
            </a:extLst>
          </p:cNvPr>
          <p:cNvSpPr/>
          <p:nvPr/>
        </p:nvSpPr>
        <p:spPr>
          <a:xfrm>
            <a:off x="3616177" y="194962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细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12F6BC-544E-42D2-919A-389D9E60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79" y="3788640"/>
            <a:ext cx="3373282" cy="2835329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7BA3739-BED8-4C6E-A092-6747663EACD9}"/>
              </a:ext>
            </a:extLst>
          </p:cNvPr>
          <p:cNvSpPr/>
          <p:nvPr/>
        </p:nvSpPr>
        <p:spPr>
          <a:xfrm>
            <a:off x="5221579" y="4116689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B38522-1A3E-4A0B-9863-A35E0C422273}"/>
              </a:ext>
            </a:extLst>
          </p:cNvPr>
          <p:cNvSpPr/>
          <p:nvPr/>
        </p:nvSpPr>
        <p:spPr>
          <a:xfrm>
            <a:off x="5150045" y="4497720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89432C-E58C-43CD-9358-DE7FCC39009A}"/>
              </a:ext>
            </a:extLst>
          </p:cNvPr>
          <p:cNvSpPr/>
          <p:nvPr/>
        </p:nvSpPr>
        <p:spPr>
          <a:xfrm>
            <a:off x="5787953" y="4824291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2D4429-D165-4503-A315-9885D48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0" y="3667410"/>
            <a:ext cx="2975473" cy="20721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F839-5038-458A-8390-16F749ABB117}"/>
              </a:ext>
            </a:extLst>
          </p:cNvPr>
          <p:cNvSpPr txBox="1"/>
          <p:nvPr/>
        </p:nvSpPr>
        <p:spPr>
          <a:xfrm>
            <a:off x="8016445" y="4594939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464B6B-EB97-4274-927C-EEF52AA10971}"/>
              </a:ext>
            </a:extLst>
          </p:cNvPr>
          <p:cNvSpPr txBox="1"/>
          <p:nvPr/>
        </p:nvSpPr>
        <p:spPr>
          <a:xfrm>
            <a:off x="8973120" y="4407296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976431-6CF5-4673-8E0B-A447EBA1A61C}"/>
              </a:ext>
            </a:extLst>
          </p:cNvPr>
          <p:cNvSpPr txBox="1"/>
          <p:nvPr/>
        </p:nvSpPr>
        <p:spPr>
          <a:xfrm>
            <a:off x="8664140" y="5699771"/>
            <a:ext cx="8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xure Handwriting" panose="020B0402020200020204" pitchFamily="34" charset="0"/>
              </a:rPr>
              <a:t>GRU</a:t>
            </a:r>
            <a:endParaRPr lang="zh-CN" altLang="en-US" sz="1400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1768</Words>
  <Application>Microsoft Office PowerPoint</Application>
  <PresentationFormat>宽屏</PresentationFormat>
  <Paragraphs>494</Paragraphs>
  <Slides>47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Menlo</vt:lpstr>
      <vt:lpstr>Microsoft JhengHei</vt:lpstr>
      <vt:lpstr>Microsoft YaHei UI</vt:lpstr>
      <vt:lpstr>汉仪新蒂灵飞经体</vt:lpstr>
      <vt:lpstr>微软雅黑</vt:lpstr>
      <vt:lpstr>Arial</vt:lpstr>
      <vt:lpstr>Arial Narrow</vt:lpstr>
      <vt:lpstr>Axure Handwriting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1474</cp:revision>
  <dcterms:created xsi:type="dcterms:W3CDTF">2020-09-25T09:46:00Z</dcterms:created>
  <dcterms:modified xsi:type="dcterms:W3CDTF">2021-06-09T14:49:16Z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